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0"/>
    <a:srgbClr val="F9F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1" autoAdjust="0"/>
    <p:restoredTop sz="94660"/>
  </p:normalViewPr>
  <p:slideViewPr>
    <p:cSldViewPr snapToGrid="0">
      <p:cViewPr varScale="1">
        <p:scale>
          <a:sx n="70" d="100"/>
          <a:sy n="70" d="100"/>
        </p:scale>
        <p:origin x="25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E5FB2E-B1DB-420B-AF1A-26F19436296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017FF8-FF29-4F61-B00E-2E0252BE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30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17FF8-FF29-4F61-B00E-2E0252BE46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5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3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9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0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9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4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7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7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9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7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4DF2-1E46-43CB-A1AA-C74C3859C47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5A27C-E3B3-4F82-A76A-663A08D7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1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600" y="2162111"/>
            <a:ext cx="7543800" cy="7315200"/>
          </a:xfrm>
          <a:prstGeom prst="rect">
            <a:avLst/>
          </a:prstGeom>
          <a:solidFill>
            <a:srgbClr val="FFD2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34950" y="7104029"/>
            <a:ext cx="7308849" cy="2148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8277" y="202428"/>
            <a:ext cx="5243435" cy="1309101"/>
          </a:xfrm>
          <a:solidFill>
            <a:srgbClr val="FFD200"/>
          </a:solidFill>
          <a:ln>
            <a:solidFill>
              <a:schemeClr val="tx1"/>
            </a:solidFill>
          </a:ln>
        </p:spPr>
        <p:txBody>
          <a:bodyPr anchor="ctr" anchorCtr="1">
            <a:normAutofit/>
          </a:bodyPr>
          <a:lstStyle/>
          <a:p>
            <a:r>
              <a:rPr lang="en-US" sz="7000" b="1" dirty="0" smtClean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endParaRPr lang="en-US" sz="70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852" y="1561136"/>
            <a:ext cx="6990687" cy="600976"/>
          </a:xfrm>
        </p:spPr>
        <p:txBody>
          <a:bodyPr anchor="ctr" anchorCtr="1">
            <a:noAutofit/>
          </a:bodyPr>
          <a:lstStyle/>
          <a:p>
            <a:r>
              <a:rPr 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Hazard Present</a:t>
            </a:r>
            <a:endParaRPr lang="en-US" sz="4000" b="1" dirty="0">
              <a:ln w="3175">
                <a:solidFill>
                  <a:schemeClr val="tx1"/>
                </a:solidFill>
              </a:ln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950" y="2370972"/>
            <a:ext cx="7308850" cy="2148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4950" y="4748662"/>
            <a:ext cx="7308849" cy="2148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4949" y="4753101"/>
            <a:ext cx="3651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Circuits to De-Energize: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886195" y="2368268"/>
            <a:ext cx="0" cy="2148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886195" y="4748663"/>
            <a:ext cx="0" cy="2148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86195" y="7117808"/>
            <a:ext cx="36576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Special Notes: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86196" y="2361573"/>
            <a:ext cx="3657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PPE: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0" y="9532277"/>
            <a:ext cx="7772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oltage equipment has </a:t>
            </a:r>
            <a:r>
              <a:rPr lang="en-US" sz="2500" b="1" dirty="0" smtClean="0">
                <a:ln w="3175">
                  <a:solidFill>
                    <a:schemeClr val="tx1"/>
                  </a:solidFill>
                </a:ln>
                <a:solidFill>
                  <a:srgbClr val="F9F4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r>
              <a:rPr lang="en-US" sz="2500" dirty="0" smtClean="0">
                <a:solidFill>
                  <a:srgbClr val="F9F4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warning labels. 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290" y="350769"/>
            <a:ext cx="1251297" cy="1050464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228592" y="7776729"/>
            <a:ext cx="2091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Limited Approach:</a:t>
            </a:r>
          </a:p>
          <a:p>
            <a:pPr algn="r"/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Restricted Approach: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34949" y="7117809"/>
            <a:ext cx="3651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Boundaries: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886195" y="7117808"/>
            <a:ext cx="0" cy="2148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34949" y="2365997"/>
            <a:ext cx="3651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Max Voltage: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4949" y="3321217"/>
            <a:ext cx="3651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Max Current: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769"/>
            <a:ext cx="1251297" cy="1050464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3886195" y="4753100"/>
            <a:ext cx="36576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Breaker Panel Location(s):</a:t>
            </a: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-11244"/>
            <a:ext cx="7768587" cy="10058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7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387364" y="1031233"/>
            <a:ext cx="6990687" cy="60097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Hazard</a:t>
            </a:r>
            <a:endParaRPr lang="en-US" sz="4000" b="1" dirty="0">
              <a:ln w="3175">
                <a:solidFill>
                  <a:schemeClr val="tx1"/>
                </a:solidFill>
              </a:ln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179" y="1616641"/>
            <a:ext cx="6228523" cy="20938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8179" y="1589338"/>
            <a:ext cx="3014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Hazard: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192" y="1596309"/>
            <a:ext cx="3207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Nominal Voltage: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886192" y="1596309"/>
            <a:ext cx="0" cy="211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1390914" y="3838149"/>
            <a:ext cx="4932584" cy="923330"/>
          </a:xfrm>
          <a:prstGeom prst="rect">
            <a:avLst/>
          </a:prstGeom>
          <a:solidFill>
            <a:srgbClr val="FFD2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endParaRPr lang="en-US" sz="60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291" y="3801561"/>
            <a:ext cx="1197122" cy="100498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97322"/>
            <a:ext cx="1197122" cy="1004984"/>
          </a:xfrm>
          <a:prstGeom prst="rect">
            <a:avLst/>
          </a:prstGeom>
        </p:spPr>
      </p:pic>
      <p:sp>
        <p:nvSpPr>
          <p:cNvPr id="23" name="Title 1"/>
          <p:cNvSpPr txBox="1">
            <a:spLocks/>
          </p:cNvSpPr>
          <p:nvPr/>
        </p:nvSpPr>
        <p:spPr>
          <a:xfrm>
            <a:off x="1416416" y="60643"/>
            <a:ext cx="4932584" cy="923330"/>
          </a:xfrm>
          <a:prstGeom prst="rect">
            <a:avLst/>
          </a:prstGeom>
          <a:solidFill>
            <a:srgbClr val="FFD2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endParaRPr lang="en-US" sz="60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793" y="24055"/>
            <a:ext cx="1197122" cy="100498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2" y="19816"/>
            <a:ext cx="1197122" cy="100498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82706" y="2538399"/>
            <a:ext cx="3210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PPE: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8179" y="2538398"/>
            <a:ext cx="3018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Circuit Number: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4937760"/>
            <a:ext cx="777240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btitle 2"/>
          <p:cNvSpPr txBox="1">
            <a:spLocks/>
          </p:cNvSpPr>
          <p:nvPr/>
        </p:nvSpPr>
        <p:spPr>
          <a:xfrm>
            <a:off x="412866" y="6176593"/>
            <a:ext cx="6990687" cy="60097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Hazard</a:t>
            </a:r>
            <a:endParaRPr lang="en-US" sz="4000" b="1" dirty="0">
              <a:ln w="3175">
                <a:solidFill>
                  <a:schemeClr val="tx1"/>
                </a:solidFill>
              </a:ln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93681" y="6762001"/>
            <a:ext cx="6228523" cy="20938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93681" y="6734698"/>
            <a:ext cx="3014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Hazard: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11694" y="6741669"/>
            <a:ext cx="3207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Nominal Voltage: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3911694" y="6741669"/>
            <a:ext cx="0" cy="211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1416416" y="8983509"/>
            <a:ext cx="4932584" cy="923330"/>
          </a:xfrm>
          <a:prstGeom prst="rect">
            <a:avLst/>
          </a:prstGeom>
          <a:solidFill>
            <a:srgbClr val="FFD2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endParaRPr lang="en-US" sz="60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793" y="8946921"/>
            <a:ext cx="1197122" cy="100498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2" y="8942682"/>
            <a:ext cx="1197122" cy="1004984"/>
          </a:xfrm>
          <a:prstGeom prst="rect">
            <a:avLst/>
          </a:prstGeom>
        </p:spPr>
      </p:pic>
      <p:sp>
        <p:nvSpPr>
          <p:cNvPr id="33" name="Title 1"/>
          <p:cNvSpPr txBox="1">
            <a:spLocks/>
          </p:cNvSpPr>
          <p:nvPr/>
        </p:nvSpPr>
        <p:spPr>
          <a:xfrm>
            <a:off x="1441918" y="5206003"/>
            <a:ext cx="4932584" cy="923330"/>
          </a:xfrm>
          <a:prstGeom prst="rect">
            <a:avLst/>
          </a:prstGeom>
          <a:solidFill>
            <a:srgbClr val="FFD2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rtlCol="0" anchor="ctr" anchorCtr="1">
            <a:sp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endParaRPr lang="en-US" sz="6000" b="1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95" y="5169415"/>
            <a:ext cx="1197122" cy="10049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" y="5165176"/>
            <a:ext cx="1197122" cy="100498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908208" y="7683759"/>
            <a:ext cx="3210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PPE: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93681" y="7683758"/>
            <a:ext cx="3018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Circuit Number: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-1" y="-11244"/>
            <a:ext cx="7768587" cy="10058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8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70</Words>
  <Application>Microsoft Office PowerPoint</Application>
  <PresentationFormat>Custom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ATTENTION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WARNING</dc:title>
  <dc:creator>Scott Dubowsky</dc:creator>
  <cp:lastModifiedBy>McGill, Tina Michelle</cp:lastModifiedBy>
  <cp:revision>39</cp:revision>
  <cp:lastPrinted>2015-03-10T18:51:54Z</cp:lastPrinted>
  <dcterms:created xsi:type="dcterms:W3CDTF">2015-03-10T18:17:12Z</dcterms:created>
  <dcterms:modified xsi:type="dcterms:W3CDTF">2020-04-13T20:48:26Z</dcterms:modified>
</cp:coreProperties>
</file>